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86384" autoAdjust="0"/>
  </p:normalViewPr>
  <p:slideViewPr>
    <p:cSldViewPr>
      <p:cViewPr varScale="1">
        <p:scale>
          <a:sx n="113" d="100"/>
          <a:sy n="113" d="100"/>
        </p:scale>
        <p:origin x="-23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78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9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30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3916E-ED8B-4D50-BD9F-D89696BE6D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603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56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46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32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25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58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71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4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4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E9589-B92C-44A3-AAB7-B06E2A136EEE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3175-11CF-418B-9A94-2F0CA40064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47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492375"/>
            <a:ext cx="8229600" cy="23780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труда работающих на территории Омской области.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профессиональной заболеваемости работающих на территории Омской области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5445125"/>
            <a:ext cx="8147050" cy="863600"/>
          </a:xfrm>
        </p:spPr>
        <p:txBody>
          <a:bodyPr rtlCol="0">
            <a:normAutofit fontScale="92500"/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Рылова Ю.Н.–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начальника отдела санитарного надзора Управления Роспотребнадзора по Омской области)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5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Спасибо за внимание!</a:t>
            </a:r>
          </a:p>
          <a:p>
            <a:pPr algn="ctr"/>
            <a:endParaRPr lang="ru-RU" dirty="0"/>
          </a:p>
        </p:txBody>
      </p:sp>
      <p:pic>
        <p:nvPicPr>
          <p:cNvPr id="4098" name="Picture 2" descr="https://im0-tub-ru.yandex.net/i?id=7ac0d79901d2bf6bdfef1165aaf30f5c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5831400" cy="3553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96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На </a:t>
            </a:r>
            <a:r>
              <a:rPr lang="ru-RU" sz="2800" dirty="0"/>
              <a:t>контроле Управления </a:t>
            </a:r>
            <a:r>
              <a:rPr lang="ru-RU" sz="2800" dirty="0" err="1"/>
              <a:t>Роспотребнадзора</a:t>
            </a:r>
            <a:r>
              <a:rPr lang="ru-RU" sz="2800" dirty="0"/>
              <a:t> по Омской области находится более 2,5 тыс. промышленных предприятий. Количество работающих на территории Омской области и </a:t>
            </a:r>
            <a:r>
              <a:rPr lang="ru-RU" sz="2800" dirty="0" err="1"/>
              <a:t>г.Омска</a:t>
            </a:r>
            <a:r>
              <a:rPr lang="ru-RU" sz="2800" dirty="0"/>
              <a:t> составляет 312463 человека, из них в условиях воздействия вредных факторов работает  260069 </a:t>
            </a:r>
            <a:r>
              <a:rPr lang="ru-RU" sz="2800" dirty="0" smtClean="0"/>
              <a:t>человек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85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За 2018г.  в Омской области зарегистрировано  26 случаев профессиональных заболеваний у 19 работников (у 5 работников по 2-3 самостоятельным диагнозам), из них профессиональные заболевания установлены 12 мужчинам и 7  женщинам. Установлено 10 случаев заболеваний органов дыхания (пневмокониозы, хроническая </a:t>
            </a:r>
            <a:r>
              <a:rPr lang="ru-RU" dirty="0" err="1"/>
              <a:t>обструктивная</a:t>
            </a:r>
            <a:r>
              <a:rPr lang="ru-RU" dirty="0"/>
              <a:t> болезнь легких, профессиональные бронхиальные астмы), 7 случаев хронической </a:t>
            </a:r>
            <a:r>
              <a:rPr lang="ru-RU" dirty="0" err="1"/>
              <a:t>нейросенсорной</a:t>
            </a:r>
            <a:r>
              <a:rPr lang="ru-RU" dirty="0"/>
              <a:t> тугоухости, 2 случая вибрационной болезни,  1 случай  бруцеллеза, 6 случаев профессиональной патологии от воздействия факторов тяжести трудового процесса (</a:t>
            </a:r>
            <a:r>
              <a:rPr lang="ru-RU" dirty="0" err="1"/>
              <a:t>полирадикулопатии</a:t>
            </a:r>
            <a:r>
              <a:rPr lang="ru-RU" dirty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38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контроля состояния воздушной среды рабочей зоны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промышленных объектов за 2016 – 2018 гг.,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200385"/>
              </p:ext>
            </p:extLst>
          </p:nvPr>
        </p:nvGraphicFramePr>
        <p:xfrm>
          <a:off x="467544" y="1556792"/>
          <a:ext cx="8136903" cy="4365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440"/>
                <a:gridCol w="984565"/>
                <a:gridCol w="984565"/>
                <a:gridCol w="973174"/>
                <a:gridCol w="979683"/>
                <a:gridCol w="979683"/>
                <a:gridCol w="973174"/>
                <a:gridCol w="530556"/>
                <a:gridCol w="576063"/>
              </a:tblGrid>
              <a:tr h="18158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47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объектов,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лабора-торно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исследований, </a:t>
                      </a:r>
                      <a:b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ГН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объектов, обслед. лабора-торно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исследований, </a:t>
                      </a:r>
                      <a:b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соответств. ГН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объектов, обслед. лабора-торно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исследований, не соответств. ГН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2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пары и газы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пыль и аэрозоли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пары и газы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пыль и аэрозоли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пары и газы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пыль и аэрозоли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</a:tr>
              <a:tr h="726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64,2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2,43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</a:tr>
              <a:tr h="181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2,1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62,8%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2385" marR="3238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5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 2018 году количество исследованных в рамках государственного надзора проб воздуха рабочей зоны на содержание вредных веществ на рабочих местах персонала промышленных предприятий с превышением предельно-допустимых концентраций паров и газов составило 2,04%, пылей-3,06% от общего числа обследований (в 2017г. соответственно 1,48%  и 1,13%).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784975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6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Восемь случаев профзаболеваний зарегистрировано у работников не достигшим 50 летнего возраста  (38 лет, 41 год, 44 года, 48 лет). Хронические профзаболевания регистрировались в АО «</a:t>
            </a:r>
            <a:r>
              <a:rPr lang="ru-RU" dirty="0" err="1"/>
              <a:t>Кордиант</a:t>
            </a:r>
            <a:r>
              <a:rPr lang="ru-RU" dirty="0"/>
              <a:t>-Восток», ОАО «Иртышское речное пароходство», ООО «Омский завод металлоконструкций», АО «Речной порт», ПАО «Омский каучук». Зарегистрирован случай острого профессионального отравления в АО «</a:t>
            </a:r>
            <a:r>
              <a:rPr lang="ru-RU" dirty="0" err="1"/>
              <a:t>Газпромнефть</a:t>
            </a:r>
            <a:r>
              <a:rPr lang="ru-RU" dirty="0"/>
              <a:t>-ОНПЗ». Проведены оперативно расследования указанных случаев, к юридическим лицам приняты меры административного воздействия. С подозрением на профзаболевание выявлено 39 человек (в 2017г выявлено с подозрением-26 человек).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29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600" b="1" dirty="0"/>
              <a:t>Количество случаев профессиональных заболеваний, зарегистрированных</a:t>
            </a:r>
            <a:br>
              <a:rPr lang="ru-RU" sz="1600" b="1" dirty="0"/>
            </a:br>
            <a:r>
              <a:rPr lang="ru-RU" sz="1600" b="1" dirty="0"/>
              <a:t>среди работающих по предприятиям и отраслям области за 2012 -  2018гг.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974685"/>
              </p:ext>
            </p:extLst>
          </p:nvPr>
        </p:nvGraphicFramePr>
        <p:xfrm>
          <a:off x="1115616" y="908720"/>
          <a:ext cx="7056786" cy="5602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381"/>
                <a:gridCol w="2173047"/>
                <a:gridCol w="659274"/>
                <a:gridCol w="658499"/>
                <a:gridCol w="659274"/>
                <a:gridCol w="658499"/>
                <a:gridCol w="659274"/>
                <a:gridCol w="604269"/>
                <a:gridCol w="604269"/>
              </a:tblGrid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2012г.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Завод транспортного машиностроения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ФГУП им. Хруничева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им. “Баранова”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</a:t>
                      </a:r>
                      <a:r>
                        <a:rPr lang="ru-RU" sz="1100" spc="-2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Газпромнефть</a:t>
                      </a: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ОНПЗ + нефтехимия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"Омскшина", Матадор, Кордин-Восток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Строительные предприятия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 энергетики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6287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Сельскохозяйственные предприятия и хозяйства, ветеринарная служба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Медицинские организации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 пищевой промышленности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Жилищно-коммунальные хозяйства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4191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ОАО «Иртышское речное пароходство» и др.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Авиакомпании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  <a:tr h="2117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9335" marR="293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048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Проблемой объективной оценки условий труда при составлении СГХУТ является недостаточность и недостоверность результатов производственного контроля.        При проведении контрольно-надзорных мероприятий нами используются материалы  СОУТ, но материалы данной оценки не являются объективными и не позволяют в полной мере оценить реальные условия труда на конкретном рабочем месте.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236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610</Words>
  <Application>Microsoft Office PowerPoint</Application>
  <PresentationFormat>Экран (4:3)</PresentationFormat>
  <Paragraphs>187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Условия труда работающих на территории Омской области. Анализ профессиональной заболеваемости работающих на территории Омской области</vt:lpstr>
      <vt:lpstr>На контроле Управления Роспотребнадзора по Омской области находится более 2,5 тыс. промышленных предприятий. Количество работающих на территории Омской области и г.Омска составляет 312463 человека, из них в условиях воздействия вредных факторов работает  260069 человек</vt:lpstr>
      <vt:lpstr>Презентация PowerPoint</vt:lpstr>
      <vt:lpstr>Результаты  контроля состояния воздушной среды рабочей зоны  промышленных объектов за 2016 – 2018 гг., %</vt:lpstr>
      <vt:lpstr>Презентация PowerPoint</vt:lpstr>
      <vt:lpstr>Презентация PowerPoint</vt:lpstr>
      <vt:lpstr>Презентация PowerPoint</vt:lpstr>
      <vt:lpstr>Количество случаев профессиональных заболеваний, зарегистрированных среди работающих по предприятиям и отраслям области за 2012 -  2018гг.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Условия труда работающих на территории Омской области. Анализ профессиональной заболеваемости работающих на территории Омской области</dc:title>
  <dc:creator>3333</dc:creator>
  <cp:lastModifiedBy>3333</cp:lastModifiedBy>
  <cp:revision>6</cp:revision>
  <dcterms:created xsi:type="dcterms:W3CDTF">2019-03-26T02:54:43Z</dcterms:created>
  <dcterms:modified xsi:type="dcterms:W3CDTF">2019-03-26T03:19:58Z</dcterms:modified>
</cp:coreProperties>
</file>