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4" r:id="rId3"/>
    <p:sldId id="263" r:id="rId4"/>
    <p:sldId id="266" r:id="rId5"/>
    <p:sldId id="265" r:id="rId6"/>
    <p:sldId id="267" r:id="rId7"/>
    <p:sldId id="268" r:id="rId8"/>
    <p:sldId id="269" r:id="rId9"/>
    <p:sldId id="273" r:id="rId10"/>
    <p:sldId id="270" r:id="rId11"/>
    <p:sldId id="271" r:id="rId12"/>
    <p:sldId id="272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96"/>
          <a:stretch/>
        </p:blipFill>
        <p:spPr>
          <a:xfrm flipH="1">
            <a:off x="-1" y="0"/>
            <a:ext cx="4491309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81"/>
          <a:stretch/>
        </p:blipFill>
        <p:spPr>
          <a:xfrm flipH="1">
            <a:off x="2686050" y="0"/>
            <a:ext cx="6457948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81914" y="3409215"/>
            <a:ext cx="835316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Новое </a:t>
            </a:r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 </a:t>
            </a:r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дополнительном </a:t>
            </a:r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профессиональном образовании врачей. </a:t>
            </a:r>
            <a:endParaRPr lang="ru-RU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Информация </a:t>
            </a:r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 IX международной конференции «РОСМЕДОБР–2018. Инновационные обучающие технологии в медицине</a:t>
            </a:r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»</a:t>
            </a:r>
            <a:endParaRPr lang="en-US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211" y="238137"/>
            <a:ext cx="8723870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ФГБОУ </a:t>
            </a:r>
            <a:r>
              <a:rPr lang="ru-RU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ВО «ОмГМУ» Минздрава России</a:t>
            </a:r>
            <a:br>
              <a:rPr lang="ru-RU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Кафедра гигиены труда, </a:t>
            </a:r>
            <a:r>
              <a:rPr lang="ru-RU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профпатологии</a:t>
            </a:r>
            <a:endParaRPr lang="en-US" sz="2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0130" y="5610067"/>
            <a:ext cx="8723870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к.м.н., доцент </a:t>
            </a:r>
            <a:r>
              <a:rPr lang="ru-RU" sz="2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кафедры  Колчин </a:t>
            </a:r>
            <a:r>
              <a:rPr lang="ru-RU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Андрей Сергеевич</a:t>
            </a:r>
            <a:endParaRPr lang="en-US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Перспективы развития Портала </a:t>
            </a:r>
            <a:r>
              <a:rPr lang="en-US" b="1" dirty="0"/>
              <a:t>edu.rosminzdrav.ru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270000"/>
            <a:ext cx="8228747" cy="5239982"/>
          </a:xfrm>
        </p:spPr>
        <p:txBody>
          <a:bodyPr/>
          <a:lstStyle/>
          <a:p>
            <a:pPr marL="0" indent="646113" algn="just">
              <a:buFont typeface="+mj-lt"/>
              <a:buAutoNum type="arabicPeriod"/>
            </a:pPr>
            <a:r>
              <a:rPr lang="ru-RU" dirty="0"/>
              <a:t>Расширение спектра пользователей Портала (</a:t>
            </a:r>
            <a:r>
              <a:rPr lang="ru-RU" dirty="0" smtClean="0"/>
              <a:t>преподаватели, обучающиеся</a:t>
            </a:r>
            <a:r>
              <a:rPr lang="ru-RU" dirty="0"/>
              <a:t>, пациенты) </a:t>
            </a:r>
            <a:endParaRPr lang="ru-RU" dirty="0" smtClean="0"/>
          </a:p>
          <a:p>
            <a:pPr marL="0" indent="646113" algn="just">
              <a:buFont typeface="+mj-lt"/>
              <a:buAutoNum type="arabicPeriod"/>
            </a:pPr>
            <a:r>
              <a:rPr lang="ru-RU" dirty="0"/>
              <a:t>Улучшение эргономичности Портала и эффективности </a:t>
            </a:r>
            <a:r>
              <a:rPr lang="ru-RU" dirty="0" smtClean="0"/>
              <a:t>его взаимодействия </a:t>
            </a:r>
            <a:r>
              <a:rPr lang="ru-RU" dirty="0"/>
              <a:t>со специалистом, в том числе </a:t>
            </a:r>
            <a:r>
              <a:rPr lang="ru-RU" dirty="0" smtClean="0"/>
              <a:t>через мобильное приложение</a:t>
            </a:r>
          </a:p>
          <a:p>
            <a:pPr marL="1706563" indent="646113" algn="just">
              <a:buFont typeface="+mj-lt"/>
              <a:buAutoNum type="arabicPeriod"/>
            </a:pPr>
            <a:r>
              <a:rPr lang="ru-RU" dirty="0"/>
              <a:t>Обеспечение возможности разработки новых </a:t>
            </a:r>
            <a:r>
              <a:rPr lang="ru-RU" dirty="0" smtClean="0"/>
              <a:t>видов интерактивного </a:t>
            </a:r>
            <a:r>
              <a:rPr lang="ru-RU" dirty="0"/>
              <a:t>образовательного контента (</a:t>
            </a:r>
            <a:r>
              <a:rPr lang="ru-RU" dirty="0" smtClean="0"/>
              <a:t>виртуальный пациент</a:t>
            </a:r>
            <a:r>
              <a:rPr lang="ru-RU" dirty="0"/>
              <a:t>, виртуальные симуляторы)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40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Перспективы развития Портала </a:t>
            </a:r>
            <a:r>
              <a:rPr lang="en-US" b="1" dirty="0"/>
              <a:t>edu.rosminzdrav.ru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270000"/>
            <a:ext cx="8228747" cy="5239982"/>
          </a:xfrm>
        </p:spPr>
        <p:txBody>
          <a:bodyPr>
            <a:normAutofit/>
          </a:bodyPr>
          <a:lstStyle/>
          <a:p>
            <a:pPr marL="0" indent="741363" algn="just">
              <a:buFont typeface="+mj-lt"/>
              <a:buAutoNum type="arabicPeriod" startAt="4"/>
            </a:pPr>
            <a:r>
              <a:rPr lang="ru-RU" dirty="0"/>
              <a:t>Расширения спектра учитываемых видов </a:t>
            </a:r>
            <a:r>
              <a:rPr lang="ru-RU" dirty="0" smtClean="0"/>
              <a:t>образовательной активности </a:t>
            </a:r>
            <a:r>
              <a:rPr lang="ru-RU" dirty="0"/>
              <a:t>(экспертная деятельность, </a:t>
            </a:r>
            <a:r>
              <a:rPr lang="ru-RU" dirty="0" smtClean="0"/>
              <a:t>публикационная активность</a:t>
            </a:r>
            <a:r>
              <a:rPr lang="ru-RU" dirty="0"/>
              <a:t>, освоение информационных ресурсов) </a:t>
            </a:r>
            <a:endParaRPr lang="ru-RU" dirty="0" smtClean="0"/>
          </a:p>
          <a:p>
            <a:pPr marL="0" indent="646113" algn="just">
              <a:buFont typeface="+mj-lt"/>
              <a:buAutoNum type="arabicPeriod" startAt="4"/>
            </a:pPr>
            <a:r>
              <a:rPr lang="ru-RU" dirty="0"/>
              <a:t>Автоматизация оценки качества образовательных элементов </a:t>
            </a:r>
            <a:r>
              <a:rPr lang="ru-RU" dirty="0" smtClean="0"/>
              <a:t>и их </a:t>
            </a:r>
            <a:r>
              <a:rPr lang="ru-RU" dirty="0" err="1" smtClean="0"/>
              <a:t>рейтингование</a:t>
            </a:r>
            <a:r>
              <a:rPr lang="ru-RU" dirty="0" smtClean="0"/>
              <a:t>.</a:t>
            </a:r>
          </a:p>
          <a:p>
            <a:pPr marL="1787525" indent="646113" algn="just">
              <a:buFont typeface="+mj-lt"/>
              <a:buAutoNum type="arabicPeriod" startAt="4"/>
            </a:pPr>
            <a:r>
              <a:rPr lang="ru-RU" dirty="0"/>
              <a:t> Обеспечение индивидуализации обучения специалиста </a:t>
            </a:r>
            <a:r>
              <a:rPr lang="ru-RU" dirty="0" smtClean="0"/>
              <a:t>в зависимости </a:t>
            </a:r>
            <a:r>
              <a:rPr lang="ru-RU" dirty="0"/>
              <a:t>от нужд системы </a:t>
            </a:r>
            <a:r>
              <a:rPr lang="ru-RU" dirty="0" smtClean="0"/>
              <a:t>здравоохранения, профессиональных </a:t>
            </a:r>
            <a:r>
              <a:rPr lang="ru-RU" dirty="0"/>
              <a:t>потребностей и личностных свойств </a:t>
            </a:r>
            <a:r>
              <a:rPr lang="ru-RU" dirty="0" smtClean="0"/>
              <a:t>– «</a:t>
            </a:r>
            <a:r>
              <a:rPr lang="ru-RU" dirty="0" err="1"/>
              <a:t>таргетное</a:t>
            </a:r>
            <a:r>
              <a:rPr lang="ru-RU" dirty="0"/>
              <a:t> обучение»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60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Перспективы развития Портала </a:t>
            </a:r>
            <a:r>
              <a:rPr lang="en-US" b="1" dirty="0"/>
              <a:t>edu.rosminzdrav.ru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270000"/>
            <a:ext cx="8228747" cy="5239982"/>
          </a:xfrm>
        </p:spPr>
        <p:txBody>
          <a:bodyPr>
            <a:normAutofit/>
          </a:bodyPr>
          <a:lstStyle/>
          <a:p>
            <a:pPr marL="0" indent="646113" algn="just">
              <a:buFont typeface="+mj-lt"/>
              <a:buAutoNum type="arabicPeriod" startAt="7"/>
            </a:pPr>
            <a:r>
              <a:rPr lang="ru-RU" dirty="0"/>
              <a:t>Контроль и управление образовательным процессом </a:t>
            </a:r>
            <a:r>
              <a:rPr lang="ru-RU" dirty="0" smtClean="0"/>
              <a:t>на различных </a:t>
            </a:r>
            <a:r>
              <a:rPr lang="ru-RU" dirty="0"/>
              <a:t>уровнях (личные кабинеты органа </a:t>
            </a:r>
            <a:r>
              <a:rPr lang="ru-RU" dirty="0" smtClean="0"/>
              <a:t>управления здравоохранением </a:t>
            </a:r>
            <a:r>
              <a:rPr lang="ru-RU" dirty="0"/>
              <a:t>субъекта РФ, работодателя) </a:t>
            </a:r>
            <a:endParaRPr lang="ru-RU" dirty="0" smtClean="0"/>
          </a:p>
          <a:p>
            <a:pPr marL="0" indent="646113" algn="just">
              <a:buFont typeface="+mj-lt"/>
              <a:buAutoNum type="arabicPeriod" startAt="7"/>
            </a:pPr>
            <a:endParaRPr lang="ru-RU" dirty="0" smtClean="0"/>
          </a:p>
          <a:p>
            <a:pPr marL="0" indent="646113" algn="just">
              <a:buFont typeface="+mj-lt"/>
              <a:buAutoNum type="arabicPeriod" startAt="7"/>
            </a:pPr>
            <a:r>
              <a:rPr lang="ru-RU" dirty="0" smtClean="0"/>
              <a:t>Расширение </a:t>
            </a:r>
            <a:r>
              <a:rPr lang="ru-RU" dirty="0"/>
              <a:t>областей интеграции </a:t>
            </a:r>
            <a:r>
              <a:rPr lang="ru-RU" dirty="0" smtClean="0"/>
              <a:t>Портала.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5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ндрей\Pictures\Screenshots\Снимок экрана (48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0" y="0"/>
            <a:ext cx="91746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5400000">
            <a:off x="3289110" y="464842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ндрей\Pictures\Screenshots\Снимок экрана (49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0" y="0"/>
            <a:ext cx="91468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74" y="5231050"/>
            <a:ext cx="10001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4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ндрей\Pictures\Screenshots\Снимок экрана (50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9" y="0"/>
            <a:ext cx="9169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81914" y="3409215"/>
            <a:ext cx="835316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Новое </a:t>
            </a:r>
            <a:r>
              <a:rPr lang="ru-RU" sz="32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в </a:t>
            </a:r>
            <a:r>
              <a:rPr lang="ru-RU" sz="3200" b="1" dirty="0" smtClean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дополнительном </a:t>
            </a:r>
            <a:r>
              <a:rPr lang="ru-RU" sz="32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профессиональном образовании врачей. </a:t>
            </a:r>
            <a:endParaRPr lang="ru-RU" sz="3200" b="1" dirty="0" smtClean="0">
              <a:ln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r>
              <a:rPr lang="ru-RU" sz="3200" b="1" dirty="0" smtClean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Информация </a:t>
            </a:r>
            <a:r>
              <a:rPr lang="ru-RU" sz="32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с IX международной конференции «РОСМЕДОБР–2018. Инновационные обучающие технологии в медицине</a:t>
            </a:r>
            <a:r>
              <a:rPr lang="ru-RU" sz="3200" b="1" dirty="0" smtClean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»</a:t>
            </a:r>
            <a:endParaRPr lang="en-US" sz="3200" b="1" dirty="0">
              <a:ln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211" y="238137"/>
            <a:ext cx="8723870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ФГБОУ </a:t>
            </a:r>
            <a:r>
              <a:rPr lang="ru-RU" sz="24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ВО «ОмГМУ» Минздрава России</a:t>
            </a:r>
            <a:br>
              <a:rPr lang="ru-RU" sz="24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</a:br>
            <a:r>
              <a:rPr lang="ru-RU" sz="24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 Кафедра гигиены труда, </a:t>
            </a:r>
            <a:r>
              <a:rPr lang="ru-RU" sz="2400" b="1" dirty="0" smtClean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профпатологии</a:t>
            </a:r>
            <a:endParaRPr lang="en-US" sz="2400" b="1" dirty="0">
              <a:ln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0130" y="5610067"/>
            <a:ext cx="8723870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к.м.н., доцент </a:t>
            </a:r>
            <a:r>
              <a:rPr lang="ru-RU" sz="2800" b="1" dirty="0" smtClean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кафедры  Колчин </a:t>
            </a:r>
            <a:r>
              <a:rPr lang="ru-RU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Андрей Сергеевич</a:t>
            </a:r>
            <a:endParaRPr lang="en-US" sz="2800" b="1" dirty="0">
              <a:ln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23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Pictures\Screenshots\Снимок экрана (38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" y="-4508"/>
            <a:ext cx="9134070" cy="686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99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Андрей\Pictures\Screenshots\Снимок экрана (39)_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" y="-2473"/>
            <a:ext cx="9227819" cy="6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5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Ключевые мероприятия федерального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1270000"/>
            <a:ext cx="8734567" cy="4906963"/>
          </a:xfrm>
        </p:spPr>
        <p:txBody>
          <a:bodyPr>
            <a:normAutofit/>
          </a:bodyPr>
          <a:lstStyle/>
          <a:p>
            <a:pPr marL="182563" indent="623888" algn="just">
              <a:buFont typeface="Wingdings" panose="05000000000000000000" pitchFamily="2" charset="2"/>
              <a:buChar char="ü"/>
            </a:pPr>
            <a:r>
              <a:rPr lang="ru-RU" dirty="0"/>
              <a:t>Развитие инфраструктуры для организации непрерывного повышения квалификации </a:t>
            </a:r>
            <a:r>
              <a:rPr lang="ru-RU" dirty="0" smtClean="0"/>
              <a:t>медицинских работников </a:t>
            </a:r>
            <a:r>
              <a:rPr lang="ru-RU" dirty="0"/>
              <a:t>в рамках системы </a:t>
            </a:r>
            <a:r>
              <a:rPr lang="ru-RU" dirty="0" smtClean="0"/>
              <a:t>НМО</a:t>
            </a:r>
            <a:endParaRPr lang="ru-RU" dirty="0"/>
          </a:p>
          <a:p>
            <a:pPr marL="2243138" indent="623888"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243138" indent="623888" algn="just">
              <a:buFont typeface="Wingdings" panose="05000000000000000000" pitchFamily="2" charset="2"/>
              <a:buChar char="ü"/>
            </a:pPr>
            <a:r>
              <a:rPr lang="ru-RU" dirty="0" smtClean="0"/>
              <a:t>Развитие </a:t>
            </a:r>
            <a:r>
              <a:rPr lang="ru-RU" dirty="0"/>
              <a:t>инфраструктуры для организации и проведения процедуры оценки квалификации, </a:t>
            </a:r>
            <a:r>
              <a:rPr lang="ru-RU" dirty="0" smtClean="0"/>
              <a:t>полученной медицинскими </a:t>
            </a:r>
            <a:r>
              <a:rPr lang="ru-RU" dirty="0"/>
              <a:t>работниками и принятии решения о возможности их допуска к </a:t>
            </a:r>
            <a:r>
              <a:rPr lang="ru-RU" dirty="0" smtClean="0"/>
              <a:t>профессиональной деятельности </a:t>
            </a:r>
            <a:r>
              <a:rPr lang="ru-RU" dirty="0"/>
              <a:t>– </a:t>
            </a:r>
            <a:r>
              <a:rPr lang="ru-RU" b="1" dirty="0"/>
              <a:t>аккредитации специалиста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3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200" b="1" dirty="0"/>
          </a:p>
        </p:txBody>
      </p:sp>
      <p:pic>
        <p:nvPicPr>
          <p:cNvPr id="4098" name="Picture 2" descr="C:\Users\Андрей\Pictures\Screenshots\Снимок экрана (4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" y="0"/>
            <a:ext cx="9207622" cy="686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дрей\Pictures\Screenshots\Снимок экрана (42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4" y="0"/>
            <a:ext cx="9128823" cy="68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5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дрей\Pictures\Screenshots\Снимок экрана (43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" y="0"/>
            <a:ext cx="9186229" cy="687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9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дрей\Pictures\Screenshots\Снимок экрана (44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7" y="0"/>
            <a:ext cx="91491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4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ндрей\Pictures\Screenshots\Снимок экрана (4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5" y="-6933"/>
            <a:ext cx="9151889" cy="686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75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240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Ключевые мероприятия федерального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Перспективы развития Портала edu.rosminzdrav.ru</vt:lpstr>
      <vt:lpstr>Перспективы развития Портала edu.rosminzdrav.ru</vt:lpstr>
      <vt:lpstr>Перспективы развития Портала edu.rosminzdrav.ru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Андрей Колчин</cp:lastModifiedBy>
  <cp:revision>103</cp:revision>
  <dcterms:created xsi:type="dcterms:W3CDTF">2016-11-18T14:12:19Z</dcterms:created>
  <dcterms:modified xsi:type="dcterms:W3CDTF">2018-11-15T16:51:18Z</dcterms:modified>
</cp:coreProperties>
</file>